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e19132ecae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e19132ecae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e19132eca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e19132eca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e19132eca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e19132eca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19132eca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19132eca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e19132ecae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e19132ecae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19132eca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e19132eca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e19132ecae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e19132ecae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e19132ecae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e19132ecae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307950" y="4490975"/>
            <a:ext cx="583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3413" y="173850"/>
            <a:ext cx="5937178" cy="418617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3093100" y="4360025"/>
            <a:ext cx="291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1.  스토어 연동 링크를 클릭해주세요.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7" name="Google Shape;57;p13"/>
          <p:cNvSpPr/>
          <p:nvPr/>
        </p:nvSpPr>
        <p:spPr>
          <a:xfrm>
            <a:off x="3943900" y="2277500"/>
            <a:ext cx="1210500" cy="351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0" l="4651" r="6577" t="0"/>
          <a:stretch/>
        </p:blipFill>
        <p:spPr>
          <a:xfrm>
            <a:off x="1390875" y="218250"/>
            <a:ext cx="5831725" cy="41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1307950" y="4490975"/>
            <a:ext cx="583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/>
        </p:nvSpPr>
        <p:spPr>
          <a:xfrm>
            <a:off x="3097125" y="4430725"/>
            <a:ext cx="241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2. 1차 로그인을 진행해주세요.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/>
          </a:blip>
          <a:srcRect b="9353" l="19425" r="17972" t="968"/>
          <a:stretch/>
        </p:blipFill>
        <p:spPr>
          <a:xfrm>
            <a:off x="1307950" y="246700"/>
            <a:ext cx="5975798" cy="410102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3097200" y="4237700"/>
            <a:ext cx="239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3. 2차 로그인을 진행해주세요.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/>
        </p:nvSpPr>
        <p:spPr>
          <a:xfrm>
            <a:off x="1318700" y="4137000"/>
            <a:ext cx="583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813" y="769350"/>
            <a:ext cx="7798374" cy="281394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>
            <a:off x="2707350" y="3736800"/>
            <a:ext cx="355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4. 라쿠텐 공지에 대해 다음 버튼을 눌러주세요.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1885200" y="2436900"/>
            <a:ext cx="5197200" cy="400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/>
        </p:nvSpPr>
        <p:spPr>
          <a:xfrm>
            <a:off x="1307950" y="4490975"/>
            <a:ext cx="583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225" y="799725"/>
            <a:ext cx="8839199" cy="270595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/>
          <p:nvPr/>
        </p:nvSpPr>
        <p:spPr>
          <a:xfrm>
            <a:off x="3009150" y="3821400"/>
            <a:ext cx="312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5. RMS 이용하기 버튼을 클릭해주세요.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6" name="Google Shape;86;p17"/>
          <p:cNvSpPr/>
          <p:nvPr/>
        </p:nvSpPr>
        <p:spPr>
          <a:xfrm>
            <a:off x="3819600" y="2462200"/>
            <a:ext cx="1504800" cy="400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/>
        </p:nvSpPr>
        <p:spPr>
          <a:xfrm>
            <a:off x="1078700" y="4490975"/>
            <a:ext cx="679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8450" y="173850"/>
            <a:ext cx="7520430" cy="4186177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/>
        </p:nvSpPr>
        <p:spPr>
          <a:xfrm>
            <a:off x="1486350" y="4467775"/>
            <a:ext cx="617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6. RMS 페이지에서 점포님을 위한 정보서비스 -&gt; WEB API 서비스를 클릭해주세요.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4" name="Google Shape;94;p18"/>
          <p:cNvSpPr/>
          <p:nvPr/>
        </p:nvSpPr>
        <p:spPr>
          <a:xfrm>
            <a:off x="758450" y="2376000"/>
            <a:ext cx="888000" cy="262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8"/>
          <p:cNvSpPr/>
          <p:nvPr/>
        </p:nvSpPr>
        <p:spPr>
          <a:xfrm>
            <a:off x="1731450" y="1573725"/>
            <a:ext cx="888000" cy="262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200" y="254300"/>
            <a:ext cx="8049618" cy="419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/>
          <p:nvPr/>
        </p:nvSpPr>
        <p:spPr>
          <a:xfrm>
            <a:off x="2803800" y="4528025"/>
            <a:ext cx="353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7. 해당 페이지에서 WEB API 를 클릭해주세요.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2" name="Google Shape;102;p19"/>
          <p:cNvSpPr/>
          <p:nvPr/>
        </p:nvSpPr>
        <p:spPr>
          <a:xfrm>
            <a:off x="1113425" y="2107825"/>
            <a:ext cx="1321500" cy="171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383025"/>
            <a:ext cx="8839199" cy="3253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0"/>
          <p:cNvSpPr txBox="1"/>
          <p:nvPr/>
        </p:nvSpPr>
        <p:spPr>
          <a:xfrm>
            <a:off x="2647650" y="4303425"/>
            <a:ext cx="384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8. 해당 페이지에서 licenseKey 값을 복사해주세요.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9" name="Google Shape;109;p20"/>
          <p:cNvSpPr/>
          <p:nvPr/>
        </p:nvSpPr>
        <p:spPr>
          <a:xfrm>
            <a:off x="3123425" y="1548025"/>
            <a:ext cx="2067600" cy="171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0"/>
          <p:cNvSpPr/>
          <p:nvPr/>
        </p:nvSpPr>
        <p:spPr>
          <a:xfrm>
            <a:off x="3123425" y="1449500"/>
            <a:ext cx="868800" cy="7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0"/>
          <p:cNvSpPr/>
          <p:nvPr/>
        </p:nvSpPr>
        <p:spPr>
          <a:xfrm>
            <a:off x="5540600" y="1596325"/>
            <a:ext cx="868800" cy="7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/>
        </p:nvSpPr>
        <p:spPr>
          <a:xfrm>
            <a:off x="1236425" y="4232200"/>
            <a:ext cx="635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9</a:t>
            </a:r>
            <a:r>
              <a:rPr lang="ko">
                <a:solidFill>
                  <a:schemeClr val="dk1"/>
                </a:solidFill>
              </a:rPr>
              <a:t>. 복사</a:t>
            </a:r>
            <a:r>
              <a:rPr lang="ko">
                <a:solidFill>
                  <a:schemeClr val="dk1"/>
                </a:solidFill>
              </a:rPr>
              <a:t>한 API KEY 를 axB 연동 사이트에 붙여넣기한뒤, API KEY 확인을 눌러주세요.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3413" y="173850"/>
            <a:ext cx="5937178" cy="418617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1"/>
          <p:cNvSpPr/>
          <p:nvPr/>
        </p:nvSpPr>
        <p:spPr>
          <a:xfrm>
            <a:off x="2261075" y="3196375"/>
            <a:ext cx="4308300" cy="662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